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385" r:id="rId2"/>
    <p:sldId id="386" r:id="rId3"/>
    <p:sldId id="348" r:id="rId4"/>
    <p:sldId id="34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3"/>
    <p:restoredTop sz="94658"/>
  </p:normalViewPr>
  <p:slideViewPr>
    <p:cSldViewPr snapToGrid="0">
      <p:cViewPr>
        <p:scale>
          <a:sx n="120" d="100"/>
          <a:sy n="120" d="100"/>
        </p:scale>
        <p:origin x="105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7568A-C810-E84E-BDB0-52C75C4167DD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F27B3-6A43-9D46-A184-6A94F46D5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5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F27B3-6A43-9D46-A184-6A94F46D5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3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F27B3-6A43-9D46-A184-6A94F46D52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4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D1143-2913-BC17-4915-19D36791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F82C7-2DEF-4E5B-3ED8-A495C8BD2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1F903-7A7D-DE51-50E2-A772C27FB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122C-5FD4-D5A6-EF7B-1959EAB9C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F27B3-6A43-9D46-A184-6A94F46D52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4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B3C5B-EE90-8E7C-1F97-AFD0DCC1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2DCC5-40B0-B717-0B4B-E0B93EFA3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8FD5B-9E3E-51E2-9A1E-8BF7AFE98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FEFC5-CC39-E690-64A3-CAAC6A4A9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F27B3-6A43-9D46-A184-6A94F46D52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5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9EEC-9F0E-6AA4-1058-888F442D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C8911-4E4C-8CE5-FCA3-967C2F6CB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9E4F8-E8DC-9E9C-624B-0746AFB0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D76A8-A208-2280-5D9A-F0D643EB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29D74-3EEE-5603-EDB0-C98767C3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B255-A83B-56E4-E5F8-B8A2D619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4A189-DE20-4805-C61B-060CF7816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6C896-6EFC-3FF7-C603-E5332FC3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2796-5A69-003A-009C-7900DD98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952E4-D8CA-C843-4B94-CC646680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F9A14-9422-E2F5-DECB-F6C622F93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2282-1B0E-3C49-FC95-37CDC667B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693DB-496A-4721-E6C0-3793B1A4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FC504-0E0E-5B7D-D8A4-50787E47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D53C8-DD72-3AEC-477B-619FA056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493F-7C39-B11B-FC24-01F9E0C8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9D78A-4056-D049-144C-06C15587C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A73CE-6FE8-0EA7-BE66-D0C29CF2C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77F93-CA0F-21C0-182A-4D50B7AB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B3509-A433-6D97-5F5D-40DEDF5C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8BF1-AACD-C4B5-085D-5648E1DF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7DA8F-9145-DF45-E921-9049D1ED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03858-68ED-52AB-9CE8-244400E93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6B6E9-9543-0B4D-7E7C-363D406B2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74231-7677-ADE5-D19B-CC005208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EF32-6E65-5D5D-1238-7BDF65C9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E5E11-C9A3-C424-A1A4-86F3A63CD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3722B-6AB1-1814-9CF2-1CB97A05F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C5968-CFF3-D2FA-B913-862717A5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B5409-6699-9D5C-1AA9-EA643201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72846-FAB8-96D3-8F8E-A46B49B2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9FB7-2C03-C4B9-138F-B6119EEB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9FDE5-F3DC-194B-9838-CF4C3ABBB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E790A-37CE-BF76-AB92-72D7F57AE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ECE7F-6002-B5BF-865F-2BB457120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154A62-BFD2-2C19-A4B3-171C27DDC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B2404D-A19E-D909-1DAC-F93D824F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F19EE-AB27-F314-5E8F-AB5ADC2F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BB5D9-CF89-706A-993A-2B8C2611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B044-C07A-F790-7E45-77ECA212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EB2AD-B661-4257-A535-C6DC1E90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B296D-9A61-21B1-FAB3-0872EF8E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0D014-C7FA-3D01-3A58-0A8A30B5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17B7C-3334-919D-1580-2D1E55B9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DEE95-EEAB-BE91-728C-814DB6C4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76E1B-9D29-5D51-CFD1-53296575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4336-C08A-CA98-8EFB-046EFC1A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5DD06-9AA3-3B46-B1CA-984C1E7B9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A377C-EA2A-4706-1896-ECCC21AC2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2A537-54D1-722D-8825-F0CFFBBE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0E56B-94C1-31B8-E936-E0409E03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E0552-399D-2E29-FBBF-0B623E4A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CFFE-A8B4-632D-7C1A-96B6DB7C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E2506-DC88-0329-061A-95449D807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38527-1C93-BD47-0221-EB105D526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5E30-98AD-4790-E701-59419AB9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F8BB7-07B8-2A7A-E708-62C1EE3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CE368-88E7-ED53-30BA-2910DD44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EFF2D-43C3-C58A-FFDA-FF4F969E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C43FB-16FA-3784-B9C1-979B9ABC7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126AF-6C9B-B2AE-5714-5F699A7A8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53AD81-DCA6-5142-A30B-CA62CB0FA989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093B2-1E60-50CF-A4EC-9ADCFCC5F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149DC-BED2-D84B-104F-D8A1971E0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996895-39BF-8F44-977D-A72D2E6D7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E01C62E-0761-1DD0-0E3A-5AEE7CAD61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A595F4-5343-A114-B258-CD4A05A6A29D}"/>
              </a:ext>
            </a:extLst>
          </p:cNvPr>
          <p:cNvSpPr txBox="1"/>
          <p:nvPr/>
        </p:nvSpPr>
        <p:spPr>
          <a:xfrm>
            <a:off x="350870" y="480420"/>
            <a:ext cx="3051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Project Name Here</a:t>
            </a:r>
          </a:p>
          <a:p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Project Name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0BDE52-77CB-AEB1-F1D2-36C35E37FC4C}"/>
              </a:ext>
            </a:extLst>
          </p:cNvPr>
          <p:cNvSpPr txBox="1"/>
          <p:nvPr/>
        </p:nvSpPr>
        <p:spPr>
          <a:xfrm>
            <a:off x="350869" y="1377100"/>
            <a:ext cx="305154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PROJECT LOCATION</a:t>
            </a:r>
          </a:p>
          <a:p>
            <a:r>
              <a:rPr lang="en-US" sz="2100" b="1" dirty="0">
                <a:solidFill>
                  <a:schemeClr val="bg1"/>
                </a:solidFill>
                <a:latin typeface="Helvetica" pitchFamily="2" charset="0"/>
              </a:rPr>
              <a:t>Location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0EED5-686B-F382-8202-5DCDA0D07D88}"/>
              </a:ext>
            </a:extLst>
          </p:cNvPr>
          <p:cNvSpPr txBox="1"/>
          <p:nvPr/>
        </p:nvSpPr>
        <p:spPr>
          <a:xfrm>
            <a:off x="350869" y="2174535"/>
            <a:ext cx="305154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FIRM NAME</a:t>
            </a:r>
          </a:p>
          <a:p>
            <a:r>
              <a:rPr lang="en-US" sz="2100" b="1" dirty="0">
                <a:solidFill>
                  <a:schemeClr val="bg1"/>
                </a:solidFill>
                <a:latin typeface="Helvetica" pitchFamily="2" charset="0"/>
              </a:rPr>
              <a:t>Firm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5BA18-E8AE-DEF6-DF83-C166784DF779}"/>
              </a:ext>
            </a:extLst>
          </p:cNvPr>
          <p:cNvSpPr txBox="1"/>
          <p:nvPr/>
        </p:nvSpPr>
        <p:spPr>
          <a:xfrm>
            <a:off x="350869" y="2982603"/>
            <a:ext cx="305154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OWNER</a:t>
            </a:r>
          </a:p>
          <a:p>
            <a:r>
              <a:rPr lang="en-US" sz="2100" b="1" dirty="0">
                <a:solidFill>
                  <a:schemeClr val="bg1"/>
                </a:solidFill>
                <a:latin typeface="Helvetica" pitchFamily="2" charset="0"/>
              </a:rPr>
              <a:t>Owner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3D631-DC28-B422-3CE2-334EB667BA7C}"/>
              </a:ext>
            </a:extLst>
          </p:cNvPr>
          <p:cNvSpPr txBox="1"/>
          <p:nvPr/>
        </p:nvSpPr>
        <p:spPr>
          <a:xfrm>
            <a:off x="350868" y="3684313"/>
            <a:ext cx="30515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Write a brief description of the project… Lorem ipsum dolor sit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labore et dolore magna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aliqua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 Ut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ad minim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veniam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nostrud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0DA46-9011-C789-A5C2-07DC4495974D}"/>
              </a:ext>
            </a:extLst>
          </p:cNvPr>
          <p:cNvSpPr/>
          <p:nvPr/>
        </p:nvSpPr>
        <p:spPr>
          <a:xfrm>
            <a:off x="3785191" y="480420"/>
            <a:ext cx="7953153" cy="4931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6D93C-BA3C-5E35-19A6-444C6A0DB8D9}"/>
              </a:ext>
            </a:extLst>
          </p:cNvPr>
          <p:cNvSpPr txBox="1"/>
          <p:nvPr/>
        </p:nvSpPr>
        <p:spPr>
          <a:xfrm>
            <a:off x="5393734" y="2434801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chitype" panose="02010503040101060103" pitchFamily="2" charset="77"/>
              </a:rPr>
              <a:t>Place the BEST photo of your project within white box guidelines.</a:t>
            </a:r>
          </a:p>
          <a:p>
            <a:r>
              <a:rPr lang="en-US" sz="2200" b="1" dirty="0">
                <a:latin typeface="Architype" panose="02010503040101060103" pitchFamily="2" charset="77"/>
              </a:rPr>
              <a:t>Please delete white box &amp; text.</a:t>
            </a:r>
          </a:p>
        </p:txBody>
      </p:sp>
    </p:spTree>
    <p:extLst>
      <p:ext uri="{BB962C8B-B14F-4D97-AF65-F5344CB8AC3E}">
        <p14:creationId xmlns:p14="http://schemas.microsoft.com/office/powerpoint/2010/main" val="30796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CF0C9-CE65-BA07-2D06-073F45E4A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0341D9A-222E-97CF-3F2A-C8D170ABD8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CED285-DBF4-8BA5-F53D-996E00300276}"/>
              </a:ext>
            </a:extLst>
          </p:cNvPr>
          <p:cNvSpPr txBox="1"/>
          <p:nvPr/>
        </p:nvSpPr>
        <p:spPr>
          <a:xfrm>
            <a:off x="350868" y="480420"/>
            <a:ext cx="30515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Write a brief description of the project continued… Lorem ipsum dolor sit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ectetur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labore et dolore magna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aliqua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 Ut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ad minim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veniam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nostrud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  <a:p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ectetur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labore et dolore magna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aliqua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 Ut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ad minim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veniam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nostrud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  <a:p>
            <a:endParaRPr lang="en-US" sz="16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ectetur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sed do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labore et dolore magna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aliqua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 Ut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enim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ad minim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veniam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quis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C557A7-1355-89A0-F45E-A305AC879AFB}"/>
              </a:ext>
            </a:extLst>
          </p:cNvPr>
          <p:cNvSpPr/>
          <p:nvPr/>
        </p:nvSpPr>
        <p:spPr>
          <a:xfrm>
            <a:off x="3785191" y="480420"/>
            <a:ext cx="7953153" cy="4931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DA8AB-5BD2-A95F-8F75-B5CFD80EF3B9}"/>
              </a:ext>
            </a:extLst>
          </p:cNvPr>
          <p:cNvSpPr txBox="1"/>
          <p:nvPr/>
        </p:nvSpPr>
        <p:spPr>
          <a:xfrm>
            <a:off x="5393734" y="2434801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chitype" panose="02010503040101060103" pitchFamily="2" charset="77"/>
              </a:rPr>
              <a:t>Place the BEST photo of your project within white box guidelines.</a:t>
            </a:r>
          </a:p>
          <a:p>
            <a:r>
              <a:rPr lang="en-US" sz="2200" b="1" dirty="0">
                <a:latin typeface="Architype" panose="02010503040101060103" pitchFamily="2" charset="77"/>
              </a:rPr>
              <a:t>Please delete white box &amp; text.</a:t>
            </a:r>
          </a:p>
        </p:txBody>
      </p:sp>
    </p:spTree>
    <p:extLst>
      <p:ext uri="{BB962C8B-B14F-4D97-AF65-F5344CB8AC3E}">
        <p14:creationId xmlns:p14="http://schemas.microsoft.com/office/powerpoint/2010/main" val="217285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4973-C248-D088-0BE6-828A6CC16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162B07-C4F5-4DB8-AB96-20E651736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14" y="-3576"/>
            <a:ext cx="12198066" cy="6868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96F0DC-5612-A0AA-3B19-AFC25D850386}"/>
              </a:ext>
            </a:extLst>
          </p:cNvPr>
          <p:cNvSpPr txBox="1"/>
          <p:nvPr/>
        </p:nvSpPr>
        <p:spPr>
          <a:xfrm rot="20284112">
            <a:off x="4976037" y="2158356"/>
            <a:ext cx="5803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04136"/>
                </a:solidFill>
                <a:latin typeface="Architype" panose="02010503040101060103" pitchFamily="2" charset="77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3666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9AAAA-40CA-D69D-DA7E-F7EE95E0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AD0EAD-9730-71C1-599D-E8C7068F18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14" y="-3576"/>
            <a:ext cx="12198066" cy="6868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F8FE3-DB1C-2D86-03B7-9378E46CCACE}"/>
              </a:ext>
            </a:extLst>
          </p:cNvPr>
          <p:cNvSpPr txBox="1"/>
          <p:nvPr/>
        </p:nvSpPr>
        <p:spPr>
          <a:xfrm rot="20284112">
            <a:off x="4976037" y="2158356"/>
            <a:ext cx="5803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04136"/>
                </a:solidFill>
                <a:latin typeface="Architype" panose="02010503040101060103" pitchFamily="2" charset="77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6447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201</Words>
  <Application>Microsoft Macintosh PowerPoint</Application>
  <PresentationFormat>Widescreen</PresentationFormat>
  <Paragraphs>24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Architype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Easter</dc:creator>
  <cp:lastModifiedBy>Jeff Easter</cp:lastModifiedBy>
  <cp:revision>7</cp:revision>
  <cp:lastPrinted>2025-04-28T18:44:18Z</cp:lastPrinted>
  <dcterms:created xsi:type="dcterms:W3CDTF">2025-04-28T18:43:49Z</dcterms:created>
  <dcterms:modified xsi:type="dcterms:W3CDTF">2025-11-25T17:07:11Z</dcterms:modified>
</cp:coreProperties>
</file>